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2019/8/20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Vue CLI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如果每个项目都要手动完成这些工作，那无疑效率比较低效，所以通常我们会使用一些脚手架工具来帮助完成这些事情。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/>
              <a:t>vue.js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vue</a:t>
            </a:r>
            <a:r>
              <a:rPr lang="en-US" altLang="zh-CN" dirty="0"/>
              <a:t>-cli </a:t>
            </a:r>
            <a:r>
              <a:rPr lang="zh-CN" altLang="en-US" dirty="0"/>
              <a:t>可以快速搭建</a:t>
            </a:r>
            <a:r>
              <a:rPr lang="en-US" altLang="zh-CN" dirty="0"/>
              <a:t>Vue</a:t>
            </a:r>
            <a:r>
              <a:rPr lang="zh-CN" altLang="en-US" dirty="0"/>
              <a:t>开发环境以及对应的</a:t>
            </a:r>
            <a:r>
              <a:rPr lang="en-US" altLang="zh-CN" dirty="0"/>
              <a:t>webpack</a:t>
            </a:r>
            <a:r>
              <a:rPr lang="zh-CN" altLang="en-US" dirty="0"/>
              <a:t>配置</a:t>
            </a:r>
            <a:r>
              <a:rPr lang="en-US" altLang="zh-CN" dirty="0"/>
              <a:t>.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990</TotalTime>
  <Words>683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AppleSystemUIFont</vt:lpstr>
      <vt:lpstr>Eurostile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wu wenying</cp:lastModifiedBy>
  <cp:revision>78</cp:revision>
  <dcterms:created xsi:type="dcterms:W3CDTF">2018-10-09T06:22:32Z</dcterms:created>
  <dcterms:modified xsi:type="dcterms:W3CDTF">2019-08-20T12:10:11Z</dcterms:modified>
</cp:coreProperties>
</file>